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7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E4DAC-CAB4-4AEE-9FA5-1542C99D4C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7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7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0B37-160E-44DC-9C3E-9B1226623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0B37-160E-44DC-9C3E-9B1226623A0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5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58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58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589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59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  <p:sp>
        <p:nvSpPr>
          <p:cNvPr id="1048598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  <p:sp>
        <p:nvSpPr>
          <p:cNvPr id="1048663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664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  <p:sp>
        <p:nvSpPr>
          <p:cNvPr id="1048626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 fontScale="95833" lnSpcReduction="20000"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>
            <a:normAutofit fontScale="95833" lnSpcReduction="20000"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3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  <p:sp>
        <p:nvSpPr>
          <p:cNvPr id="1048638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48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3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4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5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56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657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A80A64A-C48B-44F9-9563-683AA8DE55B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0128A3-F9AB-4D4B-B561-375DD75E9E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37159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LAYANAN KEMAHASISWAAN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FAKULTAS PSIKOLOGI UNISBA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2019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97160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3402704" cy="2400823"/>
          </a:xfrm>
        </p:spPr>
      </p:pic>
      <p:pic>
        <p:nvPicPr>
          <p:cNvPr id="209716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219200"/>
            <a:ext cx="4572000" cy="3733800"/>
          </a:xfrm>
          <a:prstGeom prst="rect">
            <a:avLst/>
          </a:prstGeom>
        </p:spPr>
      </p:pic>
      <p:pic>
        <p:nvPicPr>
          <p:cNvPr id="2097162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695710"/>
            <a:ext cx="3124200" cy="23420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3927872" cy="2618581"/>
          </a:xfrm>
        </p:spPr>
      </p:pic>
      <p:sp>
        <p:nvSpPr>
          <p:cNvPr id="10486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&amp; </a:t>
            </a:r>
            <a:r>
              <a:rPr lang="en-US" dirty="0" err="1" smtClean="0"/>
              <a:t>Dakwah</a:t>
            </a:r>
            <a:endParaRPr lang="en-US" dirty="0"/>
          </a:p>
        </p:txBody>
      </p:sp>
      <p:pic>
        <p:nvPicPr>
          <p:cNvPr id="2097164" name="Picture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386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601639" cy="4525962"/>
          </a:xfrm>
        </p:spPr>
      </p:pic>
      <p:sp>
        <p:nvSpPr>
          <p:cNvPr id="104862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11942"/>
            <a:ext cx="54864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* </a:t>
            </a:r>
            <a:r>
              <a:rPr lang="id-ID" sz="1400" b="1" dirty="0"/>
              <a:t>PAKEM </a:t>
            </a:r>
            <a:r>
              <a:rPr lang="id-ID" sz="1400" dirty="0"/>
              <a:t>(Penerimaan Anggota Keluarga Mahasiswa</a:t>
            </a:r>
            <a:r>
              <a:rPr lang="id-ID" sz="1400" dirty="0" smtClean="0"/>
              <a:t>)</a:t>
            </a:r>
            <a:r>
              <a:rPr lang="en-US" sz="1400" dirty="0" smtClean="0"/>
              <a:t>  </a:t>
            </a:r>
            <a:r>
              <a:rPr lang="id-ID" sz="1400" dirty="0"/>
              <a:t>Psikologi</a:t>
            </a:r>
            <a:r>
              <a:rPr lang="en-US" sz="1400" dirty="0"/>
              <a:t>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id-ID" sz="1400" dirty="0"/>
              <a:t>Ta’aruf, PPMB dan </a:t>
            </a:r>
            <a:r>
              <a:rPr lang="id-ID" sz="1400" dirty="0" smtClean="0"/>
              <a:t>PPD</a:t>
            </a:r>
            <a:endParaRPr lang="en-US" sz="1400" dirty="0"/>
          </a:p>
          <a:p>
            <a:pPr marL="109728" indent="0">
              <a:buNone/>
            </a:pPr>
            <a:r>
              <a:rPr lang="en-US" sz="1400" dirty="0" smtClean="0"/>
              <a:t>* </a:t>
            </a:r>
            <a:r>
              <a:rPr lang="en-US" sz="1400" b="1" dirty="0" smtClean="0"/>
              <a:t>P</a:t>
            </a:r>
            <a:r>
              <a:rPr lang="id-ID" sz="1400" b="1" dirty="0" smtClean="0"/>
              <a:t>enalaran </a:t>
            </a:r>
            <a:r>
              <a:rPr lang="id-ID" sz="1400" b="1" dirty="0"/>
              <a:t>dan Keilmuan</a:t>
            </a:r>
            <a:r>
              <a:rPr lang="id-ID" sz="1400" dirty="0"/>
              <a:t/>
            </a:r>
            <a:br>
              <a:rPr lang="id-ID" sz="1400" dirty="0"/>
            </a:br>
            <a:r>
              <a:rPr lang="en-US" sz="1400" dirty="0"/>
              <a:t>   - </a:t>
            </a:r>
            <a:r>
              <a:rPr lang="id-ID" sz="1400" dirty="0"/>
              <a:t>Mengikuti </a:t>
            </a:r>
            <a:r>
              <a:rPr lang="id-ID" sz="1400" dirty="0" smtClean="0"/>
              <a:t>karya </a:t>
            </a:r>
            <a:r>
              <a:rPr lang="id-ID" sz="1400" dirty="0"/>
              <a:t>tulis </a:t>
            </a:r>
            <a:r>
              <a:rPr lang="id-ID" sz="1400" dirty="0" smtClean="0"/>
              <a:t>ilmiah</a:t>
            </a:r>
            <a:r>
              <a:rPr lang="en-US" sz="1400" dirty="0" smtClean="0"/>
              <a:t>, </a:t>
            </a:r>
            <a:r>
              <a:rPr lang="id-ID" sz="1400" dirty="0" smtClean="0"/>
              <a:t>penelitian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     </a:t>
            </a:r>
            <a:r>
              <a:rPr lang="id-ID" sz="1400" dirty="0"/>
              <a:t>Program Kreativitas Mahasiswa (</a:t>
            </a:r>
            <a:r>
              <a:rPr lang="id-ID" sz="1400" dirty="0" smtClean="0"/>
              <a:t>PKM</a:t>
            </a:r>
            <a:r>
              <a:rPr lang="en-US" sz="1400" dirty="0" smtClean="0"/>
              <a:t>),     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id-ID" sz="1400" dirty="0" smtClean="0"/>
              <a:t>seminar</a:t>
            </a:r>
            <a:r>
              <a:rPr lang="id-ID" sz="1400" dirty="0"/>
              <a:t>, workshop, </a:t>
            </a:r>
            <a:r>
              <a:rPr lang="id-ID" sz="1400" dirty="0" smtClean="0"/>
              <a:t>pelatihan</a:t>
            </a:r>
            <a:r>
              <a:rPr lang="id-ID" sz="1400" dirty="0"/>
              <a:t>, </a:t>
            </a:r>
            <a:r>
              <a:rPr lang="en-US" sz="1400" dirty="0" err="1" smtClean="0"/>
              <a:t>lomba</a:t>
            </a:r>
            <a:r>
              <a:rPr lang="en-US" sz="1400" dirty="0" smtClean="0"/>
              <a:t> </a:t>
            </a:r>
            <a:r>
              <a:rPr lang="id-ID" sz="1400" dirty="0" smtClean="0"/>
              <a:t>cerdas </a:t>
            </a:r>
            <a:r>
              <a:rPr lang="en-US" sz="1400" dirty="0" smtClean="0"/>
              <a:t>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id-ID" sz="1400" dirty="0" smtClean="0"/>
              <a:t>cermat </a:t>
            </a:r>
            <a:r>
              <a:rPr lang="id-ID" sz="1400" dirty="0"/>
              <a:t>dan </a:t>
            </a:r>
            <a:r>
              <a:rPr lang="id-ID" sz="1400" dirty="0" smtClean="0"/>
              <a:t>Debat</a:t>
            </a:r>
            <a:r>
              <a:rPr lang="en-US" sz="1400" dirty="0" smtClean="0"/>
              <a:t>, </a:t>
            </a:r>
            <a:r>
              <a:rPr lang="en-US" sz="1400" dirty="0" err="1" smtClean="0"/>
              <a:t>penulisan</a:t>
            </a:r>
            <a:r>
              <a:rPr lang="en-US" sz="1400" dirty="0" smtClean="0"/>
              <a:t> essay, </a:t>
            </a:r>
            <a:r>
              <a:rPr lang="en-US" sz="1400" dirty="0" err="1" smtClean="0"/>
              <a:t>dsb</a:t>
            </a:r>
            <a:r>
              <a:rPr lang="en-US" sz="1400" dirty="0" smtClean="0"/>
              <a:t> </a:t>
            </a:r>
          </a:p>
          <a:p>
            <a:pPr marL="109728" indent="0">
              <a:buNone/>
            </a:pPr>
            <a:r>
              <a:rPr lang="en-US" sz="1400" dirty="0" smtClean="0"/>
              <a:t>* </a:t>
            </a:r>
            <a:r>
              <a:rPr lang="id-ID" sz="1400" b="1" dirty="0"/>
              <a:t>Minat dan </a:t>
            </a:r>
            <a:r>
              <a:rPr lang="id-ID" sz="1400" b="1" dirty="0" smtClean="0"/>
              <a:t>Bakat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Organisasi</a:t>
            </a:r>
            <a:r>
              <a:rPr lang="en-US" sz="1400" b="1" dirty="0" smtClean="0"/>
              <a:t> </a:t>
            </a:r>
            <a:r>
              <a:rPr lang="id-ID" sz="1400" b="1" dirty="0"/>
              <a:t/>
            </a:r>
            <a:br>
              <a:rPr lang="id-ID" sz="1400" b="1" dirty="0"/>
            </a:br>
            <a:r>
              <a:rPr lang="en-US" sz="1400" dirty="0"/>
              <a:t>   - </a:t>
            </a:r>
            <a:r>
              <a:rPr lang="id-ID" sz="1400" dirty="0"/>
              <a:t>Mengikuti </a:t>
            </a:r>
            <a:r>
              <a:rPr lang="id-ID" sz="1400" dirty="0" smtClean="0"/>
              <a:t>Kegiatan</a:t>
            </a:r>
            <a:r>
              <a:rPr lang="en-US" sz="1400" dirty="0"/>
              <a:t> </a:t>
            </a:r>
            <a:r>
              <a:rPr lang="id-ID" sz="1400" dirty="0" smtClean="0"/>
              <a:t>keorganisasian</a:t>
            </a:r>
            <a:r>
              <a:rPr lang="en-US" sz="1400" dirty="0" smtClean="0"/>
              <a:t>/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olahraga</a:t>
            </a:r>
            <a:r>
              <a:rPr lang="en-US" sz="1400" dirty="0" smtClean="0"/>
              <a:t>, </a:t>
            </a:r>
            <a:r>
              <a:rPr lang="en-US" sz="1400" dirty="0" err="1" smtClean="0"/>
              <a:t>seni</a:t>
            </a:r>
            <a:r>
              <a:rPr lang="en-US" sz="1400" dirty="0" smtClean="0"/>
              <a:t>, </a:t>
            </a:r>
            <a:r>
              <a:rPr lang="en-US" sz="1400" dirty="0" err="1" smtClean="0"/>
              <a:t>dakwah</a:t>
            </a:r>
            <a:r>
              <a:rPr lang="en-US" sz="1400" dirty="0" smtClean="0"/>
              <a:t> </a:t>
            </a:r>
            <a:r>
              <a:rPr lang="en-US" sz="1400" dirty="0" err="1" smtClean="0"/>
              <a:t>islam</a:t>
            </a:r>
            <a:r>
              <a:rPr lang="en-US" sz="1400" dirty="0" smtClean="0"/>
              <a:t> </a:t>
            </a:r>
            <a:r>
              <a:rPr lang="id-ID" sz="1400" dirty="0" smtClean="0"/>
              <a:t>di </a:t>
            </a:r>
            <a:r>
              <a:rPr lang="id-ID" sz="1400" dirty="0"/>
              <a:t>lingkungan kampus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id-ID" sz="1400" dirty="0" smtClean="0"/>
              <a:t>atau </a:t>
            </a:r>
            <a:r>
              <a:rPr lang="id-ID" sz="1400" dirty="0"/>
              <a:t>di luar </a:t>
            </a:r>
            <a:r>
              <a:rPr lang="id-ID" sz="1400" dirty="0" smtClean="0"/>
              <a:t>kampus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* </a:t>
            </a:r>
            <a:r>
              <a:rPr lang="id-ID" sz="1400" b="1" dirty="0" smtClean="0"/>
              <a:t>Pengabdian </a:t>
            </a:r>
            <a:r>
              <a:rPr lang="id-ID" sz="1400" b="1" dirty="0"/>
              <a:t>Pada Masyarakat</a:t>
            </a:r>
            <a:r>
              <a:rPr lang="id-ID" sz="1400" dirty="0"/>
              <a:t/>
            </a:r>
            <a:br>
              <a:rPr lang="id-ID" sz="1400" dirty="0"/>
            </a:br>
            <a:r>
              <a:rPr lang="en-US" sz="1400" dirty="0"/>
              <a:t>   - </a:t>
            </a:r>
            <a:r>
              <a:rPr lang="id-ID" sz="1400" dirty="0"/>
              <a:t>Kepanitian </a:t>
            </a:r>
            <a:r>
              <a:rPr lang="id-ID" sz="1400" dirty="0" smtClean="0"/>
              <a:t>Kegiatan, </a:t>
            </a:r>
            <a:r>
              <a:rPr lang="id-ID" sz="1400" dirty="0"/>
              <a:t>baksos, </a:t>
            </a:r>
            <a:r>
              <a:rPr lang="id-ID" sz="1400" dirty="0" smtClean="0"/>
              <a:t>Volunteer</a:t>
            </a:r>
            <a:r>
              <a:rPr lang="en-US" sz="1400" dirty="0" smtClean="0"/>
              <a:t>, </a:t>
            </a:r>
            <a:r>
              <a:rPr lang="en-US" sz="1400" dirty="0" err="1" smtClean="0"/>
              <a:t>Bakti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*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Rukun</a:t>
            </a:r>
            <a:r>
              <a:rPr lang="en-US" sz="1400" b="1" dirty="0" smtClean="0"/>
              <a:t> Islam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- </a:t>
            </a:r>
            <a:r>
              <a:rPr lang="en-US" sz="1400" dirty="0" err="1"/>
              <a:t>Kegiatan</a:t>
            </a:r>
            <a:r>
              <a:rPr lang="en-US" sz="1400" dirty="0"/>
              <a:t> Mentoring Baca </a:t>
            </a:r>
            <a:r>
              <a:rPr lang="en-US" sz="1400" dirty="0" err="1"/>
              <a:t>Tulis</a:t>
            </a:r>
            <a:r>
              <a:rPr lang="en-US" sz="1400" dirty="0"/>
              <a:t> Al-Qur’an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/>
              <a:t>Pesantren</a:t>
            </a:r>
            <a:endParaRPr lang="en-US" sz="1400" dirty="0"/>
          </a:p>
          <a:p>
            <a:pPr marL="109728" indent="0">
              <a:buNone/>
            </a:pPr>
            <a:r>
              <a:rPr lang="id-ID" sz="1400" dirty="0"/>
              <a:t/>
            </a:r>
            <a:br>
              <a:rPr lang="id-ID" sz="1400" dirty="0"/>
            </a:b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5181600" cy="960438"/>
          </a:xfrm>
        </p:spPr>
        <p:txBody>
          <a:bodyPr>
            <a:normAutofit fontScale="90000"/>
          </a:bodyPr>
          <a:lstStyle/>
          <a:p>
            <a:pPr marL="174625" indent="-174625" algn="ctr"/>
            <a:r>
              <a:rPr lang="en-US" sz="2400" dirty="0" smtClean="0"/>
              <a:t>1. PEMBINAAN </a:t>
            </a:r>
            <a:r>
              <a:rPr lang="en-US" sz="2400" dirty="0"/>
              <a:t>KEGIATAN SOFTSKILL MAHASISWA </a:t>
            </a:r>
            <a:br>
              <a:rPr lang="en-US" sz="2400" dirty="0"/>
            </a:br>
            <a:r>
              <a:rPr lang="en-US" sz="2700" dirty="0"/>
              <a:t>    (SKS NON AKADEMIK)</a:t>
            </a:r>
            <a:r>
              <a:rPr lang="en-US" sz="1600" dirty="0"/>
              <a:t/>
            </a:r>
            <a:br>
              <a:rPr lang="en-US" sz="1600" dirty="0"/>
            </a:br>
            <a:endParaRPr lang="en-US" sz="2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95400" y="1828800"/>
            <a:ext cx="7315200" cy="495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81" y="1219200"/>
            <a:ext cx="2514600" cy="168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12" y="2971800"/>
            <a:ext cx="25146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81" y="47244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ORGANISASI KEGIATAN KEMAHASISWAAN</a:t>
            </a:r>
            <a:endParaRPr lang="en-US" sz="2400" dirty="0"/>
          </a:p>
        </p:txBody>
      </p:sp>
      <p:sp>
        <p:nvSpPr>
          <p:cNvPr id="1048603" name="Title 2"/>
          <p:cNvSpPr txBox="1"/>
          <p:nvPr/>
        </p:nvSpPr>
        <p:spPr>
          <a:xfrm>
            <a:off x="1143000" y="1600200"/>
            <a:ext cx="7620000" cy="457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430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31785"/>
              </p:ext>
            </p:extLst>
          </p:nvPr>
        </p:nvGraphicFramePr>
        <p:xfrm>
          <a:off x="1219200" y="1752600"/>
          <a:ext cx="7010401" cy="398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70"/>
                <a:gridCol w="2228112"/>
                <a:gridCol w="3097619"/>
              </a:tblGrid>
              <a:tr h="54713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INTRA FAKULTAS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ANTAR UNIVERSITAS</a:t>
                      </a:r>
                      <a:endParaRPr lang="en-US" dirty="0"/>
                    </a:p>
                  </a:txBody>
                  <a:tcPr/>
                </a:tc>
              </a:tr>
              <a:tr h="7816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DAM-U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DAM-F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Ikatan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Mahasiswa</a:t>
                      </a:r>
                      <a:r>
                        <a:rPr lang="en-US" dirty="0" smtClean="0"/>
                        <a:t> Muslim </a:t>
                      </a:r>
                      <a:r>
                        <a:rPr lang="en-US" dirty="0" err="1" smtClean="0"/>
                        <a:t>Psikologi</a:t>
                      </a:r>
                      <a:r>
                        <a:rPr lang="en-US" dirty="0" smtClean="0"/>
                        <a:t> (IMAMUPSI)</a:t>
                      </a:r>
                      <a:endParaRPr lang="en-US" dirty="0"/>
                    </a:p>
                  </a:txBody>
                  <a:tcPr/>
                </a:tc>
              </a:tr>
              <a:tr h="316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 smtClean="0"/>
                        <a:t>BEM-U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BEM-F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Kemapsibaraya</a:t>
                      </a:r>
                      <a:r>
                        <a:rPr lang="en-US" dirty="0" smtClean="0"/>
                        <a:t>, HMI, </a:t>
                      </a:r>
                      <a:r>
                        <a:rPr lang="en-US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</a:tr>
              <a:tr h="1954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 smtClean="0"/>
                        <a:t>PULUHAN UKM UNIVERSITAS, </a:t>
                      </a:r>
                      <a:r>
                        <a:rPr lang="en-US" sz="1800" dirty="0" err="1" smtClean="0"/>
                        <a:t>seperti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Protokoler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Pasuma</a:t>
                      </a:r>
                      <a:r>
                        <a:rPr lang="en-US" sz="1800" dirty="0" smtClean="0"/>
                        <a:t>, DKM,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dsb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UPM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Fakultas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Kajian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Sinema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- </a:t>
                      </a:r>
                      <a:r>
                        <a:rPr lang="en-US" sz="1800" dirty="0" err="1" smtClean="0"/>
                        <a:t>Psychobask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- Psycho del </a:t>
                      </a:r>
                      <a:r>
                        <a:rPr lang="en-US" sz="1800" dirty="0" err="1" smtClean="0"/>
                        <a:t>Calcio</a:t>
                      </a:r>
                      <a:r>
                        <a:rPr lang="en-US" sz="1800" dirty="0" smtClean="0"/>
                        <a:t> (PDC)</a:t>
                      </a:r>
                    </a:p>
                    <a:p>
                      <a:r>
                        <a:rPr lang="en-US" sz="1800" dirty="0" smtClean="0"/>
                        <a:t>- </a:t>
                      </a:r>
                      <a:r>
                        <a:rPr lang="en-US" sz="1800" dirty="0" err="1" smtClean="0"/>
                        <a:t>Kabaret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Ungu</a:t>
                      </a:r>
                      <a:r>
                        <a:rPr lang="en-US" sz="1800" dirty="0" smtClean="0"/>
                        <a:t> (KBU)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- KIMPSI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97155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6576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1"/>
          <p:cNvSpPr>
            <a:spLocks noGrp="1"/>
          </p:cNvSpPr>
          <p:nvPr>
            <p:ph idx="1"/>
          </p:nvPr>
        </p:nvSpPr>
        <p:spPr>
          <a:xfrm>
            <a:off x="533400" y="2362201"/>
            <a:ext cx="8229600" cy="3581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- </a:t>
            </a:r>
            <a:r>
              <a:rPr lang="id-ID" sz="2000" dirty="0"/>
              <a:t>Beasiswa Peningkatan Prestasi Akademik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id-ID" sz="2000" dirty="0"/>
              <a:t>(PPA) Dikti</a:t>
            </a:r>
            <a:br>
              <a:rPr lang="id-ID" sz="2000" dirty="0"/>
            </a:br>
            <a:r>
              <a:rPr lang="en-US" sz="2000" dirty="0"/>
              <a:t>- </a:t>
            </a:r>
            <a:r>
              <a:rPr lang="id-ID" sz="2000" dirty="0"/>
              <a:t>Beasiswa Bantuan Belajar Mahasiswa (BBM)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id-ID" sz="2000" dirty="0"/>
              <a:t> </a:t>
            </a:r>
            <a:r>
              <a:rPr lang="en-US" sz="2000" dirty="0"/>
              <a:t>  </a:t>
            </a:r>
            <a:r>
              <a:rPr lang="id-ID" sz="2000" dirty="0"/>
              <a:t>Dikti</a:t>
            </a:r>
            <a:br>
              <a:rPr lang="id-ID" sz="2000" dirty="0"/>
            </a:br>
            <a:r>
              <a:rPr lang="en-US" sz="2000" dirty="0"/>
              <a:t>-</a:t>
            </a:r>
            <a:r>
              <a:rPr lang="id-ID" sz="2000" dirty="0"/>
              <a:t>Beasiswa Baitumaal Unisba</a:t>
            </a:r>
            <a:br>
              <a:rPr lang="id-ID" sz="2000" dirty="0"/>
            </a:br>
            <a:r>
              <a:rPr lang="en-US" sz="2000" dirty="0"/>
              <a:t>-</a:t>
            </a:r>
            <a:r>
              <a:rPr lang="id-ID" sz="2000" dirty="0"/>
              <a:t>Beasiswa BRI Syariah</a:t>
            </a:r>
            <a:br>
              <a:rPr lang="id-ID" sz="2000" dirty="0"/>
            </a:br>
            <a:r>
              <a:rPr lang="en-US" sz="2000" dirty="0"/>
              <a:t>-</a:t>
            </a:r>
            <a:r>
              <a:rPr lang="id-ID" sz="2000" dirty="0"/>
              <a:t>Beasiswa Djarum</a:t>
            </a:r>
            <a:br>
              <a:rPr lang="id-ID" sz="2000" dirty="0"/>
            </a:br>
            <a:r>
              <a:rPr lang="en-US" sz="2000" dirty="0"/>
              <a:t>-</a:t>
            </a:r>
            <a:r>
              <a:rPr lang="id-ID" sz="2000" dirty="0"/>
              <a:t>Beasiswa Bantuan Wali Kota Khusus (Bawaku)</a:t>
            </a:r>
            <a:br>
              <a:rPr lang="id-ID" sz="2000" dirty="0"/>
            </a:br>
            <a:r>
              <a:rPr lang="en-US" sz="2000" dirty="0"/>
              <a:t>-</a:t>
            </a:r>
            <a:r>
              <a:rPr lang="en-US" sz="2000" dirty="0" err="1"/>
              <a:t>Beasiswa</a:t>
            </a:r>
            <a:r>
              <a:rPr lang="en-US" sz="2000" dirty="0"/>
              <a:t> </a:t>
            </a:r>
            <a:r>
              <a:rPr lang="en-US" sz="2000" dirty="0" err="1"/>
              <a:t>Pemprov</a:t>
            </a:r>
            <a:r>
              <a:rPr lang="en-US" sz="2000" dirty="0"/>
              <a:t>. </a:t>
            </a:r>
            <a:r>
              <a:rPr lang="en-US" sz="2000" dirty="0" err="1"/>
              <a:t>Jabar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-BCA </a:t>
            </a:r>
            <a:r>
              <a:rPr lang="en-US" sz="2000" dirty="0" smtClean="0"/>
              <a:t>Finance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endParaRPr lang="en-US" sz="2000" dirty="0"/>
          </a:p>
        </p:txBody>
      </p:sp>
      <p:sp>
        <p:nvSpPr>
          <p:cNvPr id="1048605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marL="233363" indent="-233363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3. BEASISWA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IPK min 3,00, </a:t>
            </a:r>
            <a:r>
              <a:rPr lang="en-US" sz="2700" dirty="0" err="1" smtClean="0"/>
              <a:t>ikut</a:t>
            </a:r>
            <a:r>
              <a:rPr lang="en-US" sz="2700" dirty="0" smtClean="0"/>
              <a:t> LKTI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aktif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1048606" name="Title 2"/>
          <p:cNvSpPr txBox="1"/>
          <p:nvPr/>
        </p:nvSpPr>
        <p:spPr>
          <a:xfrm>
            <a:off x="1143000" y="1447800"/>
            <a:ext cx="7543800" cy="4800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9715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1815084" cy="152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4. BIMBINGAN &amp; KONSELING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1.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Non </a:t>
            </a:r>
            <a:r>
              <a:rPr lang="en-US" sz="3200" dirty="0" err="1" smtClean="0"/>
              <a:t>Akademik</a:t>
            </a:r>
            <a:r>
              <a:rPr lang="en-US" sz="3200" dirty="0" smtClean="0"/>
              <a:t> :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Kemahasiswaan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2. </a:t>
            </a:r>
            <a:r>
              <a:rPr lang="en-US" sz="3200" dirty="0" err="1" smtClean="0"/>
              <a:t>Konseling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 smtClean="0"/>
              <a:t>biaya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mendaftarkan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unit </a:t>
            </a:r>
            <a:r>
              <a:rPr lang="en-US" sz="3200" dirty="0" err="1" smtClean="0"/>
              <a:t>konseling</a:t>
            </a:r>
            <a:r>
              <a:rPr lang="en-US" sz="3200" dirty="0" smtClean="0"/>
              <a:t> </a:t>
            </a:r>
            <a:r>
              <a:rPr lang="en-US" sz="3200" dirty="0" err="1" smtClean="0"/>
              <a:t>Fakultas</a:t>
            </a:r>
            <a:r>
              <a:rPr lang="en-US" sz="3200" dirty="0" smtClean="0"/>
              <a:t> </a:t>
            </a:r>
            <a:r>
              <a:rPr lang="en-US" sz="3200" dirty="0" err="1" smtClean="0"/>
              <a:t>Psikologi</a:t>
            </a:r>
            <a:r>
              <a:rPr lang="en-US" sz="3200" dirty="0" smtClean="0"/>
              <a:t> di </a:t>
            </a:r>
            <a:r>
              <a:rPr lang="en-US" sz="3200" dirty="0" err="1" smtClean="0"/>
              <a:t>bawah</a:t>
            </a:r>
            <a:r>
              <a:rPr lang="en-US" sz="3200" dirty="0" smtClean="0"/>
              <a:t> unit </a:t>
            </a:r>
            <a:r>
              <a:rPr lang="en-US" sz="3200" dirty="0" err="1" smtClean="0"/>
              <a:t>Layanan</a:t>
            </a:r>
            <a:r>
              <a:rPr lang="en-US" sz="3200" dirty="0" smtClean="0"/>
              <a:t> </a:t>
            </a:r>
            <a:r>
              <a:rPr lang="en-US" sz="3200" dirty="0" err="1" smtClean="0"/>
              <a:t>Psikologi</a:t>
            </a:r>
            <a:r>
              <a:rPr lang="en-US" sz="3200" dirty="0" smtClean="0"/>
              <a:t> </a:t>
            </a:r>
            <a:r>
              <a:rPr lang="en-US" sz="3200" dirty="0" err="1" smtClean="0"/>
              <a:t>Terpadu</a:t>
            </a:r>
            <a:r>
              <a:rPr lang="en-US" sz="3200" dirty="0" smtClean="0"/>
              <a:t> (ULPT)</a:t>
            </a:r>
            <a:endParaRPr lang="en-US" sz="3200" dirty="0"/>
          </a:p>
        </p:txBody>
      </p:sp>
      <p:sp>
        <p:nvSpPr>
          <p:cNvPr id="1048611" name="Title 2"/>
          <p:cNvSpPr txBox="1"/>
          <p:nvPr/>
        </p:nvSpPr>
        <p:spPr>
          <a:xfrm>
            <a:off x="1295400" y="1371600"/>
            <a:ext cx="7391400" cy="495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12" name="Title 2"/>
          <p:cNvSpPr txBox="1"/>
          <p:nvPr/>
        </p:nvSpPr>
        <p:spPr>
          <a:xfrm>
            <a:off x="1295400" y="1219200"/>
            <a:ext cx="7315200" cy="5181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Pembinaan Karakter 3M (Mujahid, Mujtahid, Mujaddid)</a:t>
            </a:r>
            <a:endParaRPr lang="en-GB"/>
          </a:p>
          <a:p>
            <a:pPr marL="109728" indent="0">
              <a:buNone/>
            </a:pPr>
            <a:r>
              <a:rPr lang="en-US"/>
              <a:t>Layanan mentoring Baca Tulis Al Quran (BTAQ) </a:t>
            </a:r>
            <a:endParaRPr lang="en-GB"/>
          </a:p>
          <a:p>
            <a:pPr marL="109728" indent="0">
              <a:buNone/>
            </a:pPr>
            <a:r>
              <a:rPr lang="en-US"/>
              <a:t>Layanan Pesantren mahasiswa </a:t>
            </a:r>
            <a:endParaRPr lang="en-GB"/>
          </a:p>
          <a:p>
            <a:pPr marL="109728" indent="0">
              <a:buNone/>
            </a:pPr>
            <a:r>
              <a:rPr lang="en-US"/>
              <a:t>Layanan  Pembinaan MTQ</a:t>
            </a:r>
            <a:endParaRPr lang="en-GB"/>
          </a:p>
          <a:p>
            <a:pPr marL="109728" indent="0">
              <a:buNone/>
            </a:pPr>
            <a:r>
              <a:rPr lang="en-US"/>
              <a:t>Pengajian rutin dan tabligh akbar  </a:t>
            </a:r>
            <a:endParaRPr lang="en-GB"/>
          </a:p>
          <a:p>
            <a:endParaRPr lang="en-GB"/>
          </a:p>
        </p:txBody>
      </p:sp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Layanan Ruhul Islam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</a:t>
            </a:r>
            <a:r>
              <a:rPr lang="en-US" sz="2400" dirty="0" smtClean="0"/>
              <a:t>6. PENGEMBANGAN PRESTASI</a:t>
            </a:r>
            <a:r>
              <a:rPr lang="en-US" sz="2400" dirty="0"/>
              <a:t> </a:t>
            </a:r>
            <a:r>
              <a:rPr lang="en-US" sz="2400" dirty="0" smtClean="0"/>
              <a:t>MAHASISWA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48614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467600" cy="381000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Non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endParaRPr lang="en-US" dirty="0"/>
          </a:p>
          <a:p>
            <a:pPr algn="l"/>
            <a:r>
              <a:rPr lang="en-US" b="1" dirty="0" smtClean="0"/>
              <a:t>Di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Fakultas</a:t>
            </a:r>
            <a:r>
              <a:rPr lang="en-US" b="1" dirty="0" smtClean="0"/>
              <a:t>, </a:t>
            </a:r>
            <a:r>
              <a:rPr lang="en-US" b="1" dirty="0" err="1" smtClean="0"/>
              <a:t>Nasional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	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Prestasi</a:t>
            </a:r>
            <a:r>
              <a:rPr lang="en-US" sz="3600" dirty="0" smtClean="0"/>
              <a:t> </a:t>
            </a:r>
            <a:r>
              <a:rPr lang="en-US" sz="3600" dirty="0" err="1" smtClean="0"/>
              <a:t>Akademik</a:t>
            </a:r>
            <a:r>
              <a:rPr lang="en-US" sz="3600" dirty="0" smtClean="0"/>
              <a:t> &amp; Non </a:t>
            </a:r>
            <a:r>
              <a:rPr lang="en-US" sz="3600" dirty="0" err="1" smtClean="0"/>
              <a:t>Akademik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104861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Pencetakan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 (</a:t>
            </a:r>
            <a:r>
              <a:rPr lang="en-US" dirty="0" err="1" smtClean="0"/>
              <a:t>mawapres</a:t>
            </a:r>
            <a:r>
              <a:rPr lang="en-US" dirty="0" smtClean="0"/>
              <a:t>), </a:t>
            </a:r>
            <a:r>
              <a:rPr lang="en-US" dirty="0" err="1" smtClean="0"/>
              <a:t>lulusan</a:t>
            </a:r>
            <a:r>
              <a:rPr lang="en-US" dirty="0" smtClean="0"/>
              <a:t> IPK Cum laude,  </a:t>
            </a:r>
            <a:r>
              <a:rPr lang="en-US" dirty="0" err="1" smtClean="0"/>
              <a:t>Prestasi</a:t>
            </a:r>
            <a:r>
              <a:rPr lang="en-US" dirty="0" smtClean="0"/>
              <a:t> SKS Non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endParaRPr lang="en-US" dirty="0"/>
          </a:p>
        </p:txBody>
      </p:sp>
      <p:pic>
        <p:nvPicPr>
          <p:cNvPr id="2097157" name="Content Placeholder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33641"/>
            <a:ext cx="5562600" cy="3001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5093493" cy="4267200"/>
          </a:xfrm>
        </p:spPr>
      </p:pic>
      <p:sp>
        <p:nvSpPr>
          <p:cNvPr id="10486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3257550" cy="4343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171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LAYANAN KEMAHASISWAAN  FAKULTAS PSIKOLOGI UNISBA  2019</vt:lpstr>
      <vt:lpstr>1. PEMBINAAN KEGIATAN SOFTSKILL MAHASISWA      (SKS NON AKADEMIK) </vt:lpstr>
      <vt:lpstr>2. ORGANISASI KEGIATAN KEMAHASISWAAN</vt:lpstr>
      <vt:lpstr> 3. BEASISWA  Untuk mahasiswa IPK min 3,00, ikut LKTI dan aktif   </vt:lpstr>
      <vt:lpstr>4. BIMBINGAN &amp; KONSELING  1. Terkait Masalah Non Akademik :       Bagi Kemahasiswaan  2. Konseling Mahasiswa tanpa biaya dengan mendaftarkan diri ke unit konseling Fakultas Psikologi di bawah unit Layanan Psikologi Terpadu (ULPT)</vt:lpstr>
      <vt:lpstr>5. Layanan Ruhul Islam</vt:lpstr>
      <vt:lpstr>            6. PENGEMBANGAN PRESTASI MAHASISWA </vt:lpstr>
      <vt:lpstr>Prestasi Akademik &amp; Non Akademik  </vt:lpstr>
      <vt:lpstr>Prestasi Bidang Penalaran </vt:lpstr>
      <vt:lpstr>Prestasi Bidang Olahraga </vt:lpstr>
      <vt:lpstr>Prestasi Seni &amp; Dakwah</vt:lpstr>
      <vt:lpstr>Kerjasama Kegiatan Luar Negeri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KEMAHASISWAAN DAN ALUMNI FAKULTAS PSIKOLOGI UNISBA</dc:title>
  <dc:creator>seven</dc:creator>
  <cp:lastModifiedBy>psikologi</cp:lastModifiedBy>
  <cp:revision>3</cp:revision>
  <dcterms:created xsi:type="dcterms:W3CDTF">2011-09-15T15:10:53Z</dcterms:created>
  <dcterms:modified xsi:type="dcterms:W3CDTF">2019-09-25T01:39:39Z</dcterms:modified>
</cp:coreProperties>
</file>